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6"/>
  </p:handout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42C7C62C-6075-426B-B9CE-B65FA7FF71B9}">
          <p14:sldIdLst>
            <p14:sldId id="256"/>
            <p14:sldId id="26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D4DF"/>
    <a:srgbClr val="3A5896"/>
    <a:srgbClr val="EB752B"/>
    <a:srgbClr val="F1F1F1"/>
    <a:srgbClr val="F3F0ED"/>
    <a:srgbClr val="E1DAD2"/>
    <a:srgbClr val="FEFEFE"/>
    <a:srgbClr val="C1C9CD"/>
    <a:srgbClr val="7C96A3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-15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163208"/>
            <a:ext cx="7886698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1045029" y="1463040"/>
            <a:ext cx="6923314" cy="475488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муниципальное  бюджетное </a:t>
            </a:r>
          </a:p>
          <a:p>
            <a:r>
              <a:rPr lang="ru-RU" sz="20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дошкольное образовательное</a:t>
            </a:r>
          </a:p>
          <a:p>
            <a:r>
              <a:rPr lang="ru-RU" sz="20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 учреждение </a:t>
            </a:r>
            <a:r>
              <a:rPr lang="ru-RU" sz="2000" b="1" dirty="0" err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чановский</a:t>
            </a:r>
            <a:r>
              <a:rPr lang="ru-RU" sz="20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 детский сад № 4, </a:t>
            </a:r>
          </a:p>
          <a:p>
            <a:r>
              <a:rPr lang="ru-RU" sz="2000" b="1" dirty="0" err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чановского</a:t>
            </a:r>
            <a:r>
              <a:rPr lang="ru-RU" sz="20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 района </a:t>
            </a:r>
          </a:p>
          <a:p>
            <a:r>
              <a:rPr lang="ru-RU" sz="20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новосибирской области</a:t>
            </a:r>
          </a:p>
          <a:p>
            <a:endParaRPr lang="ru-RU" sz="2000" b="1" dirty="0" smtClean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  <a:p>
            <a:endParaRPr lang="ru-RU" sz="2000" b="1" dirty="0" smtClean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  <a:p>
            <a:r>
              <a:rPr lang="ru-RU" sz="54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«Делайте зарядку, </a:t>
            </a:r>
          </a:p>
          <a:p>
            <a:r>
              <a:rPr lang="ru-RU" sz="54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будет все в порядке!»</a:t>
            </a:r>
          </a:p>
          <a:p>
            <a:endParaRPr lang="ru-RU" sz="2000" b="1" dirty="0" smtClean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  <a:p>
            <a:r>
              <a:rPr lang="ru-RU" sz="20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Подготовила и провела: Федорова Евгения Михайловна инструктор по физическому воспитанию </a:t>
            </a:r>
            <a:endParaRPr lang="ru-RU" sz="2000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  <a:p>
            <a:r>
              <a:rPr lang="ru-RU" sz="20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1 </a:t>
            </a:r>
            <a:r>
              <a:rPr lang="ru-RU" sz="20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квалификационная категория</a:t>
            </a:r>
            <a:endParaRPr lang="en-US" sz="20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2191461" y="3299813"/>
            <a:ext cx="4761077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Name of presentation</a:t>
            </a:r>
            <a:endParaRPr lang="en-US" sz="54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lvl="0" algn="ctr"/>
            <a:r>
              <a:rPr lang="ru-RU" sz="2000" dirty="0" smtClean="0"/>
              <a:t>Беседа с детьми о спорте, о ЗОЖ, о пользе зарядки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ПАПКА ПЕРЕДВИЖКА ДЛЯ РОДИТЕЛЕЙ «ВЕСЕЛАЯ ЗАРЯДКА»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7" name="Содержимое 6" descr="SAM_691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84207" y="1575249"/>
            <a:ext cx="3886200" cy="2914650"/>
          </a:xfrm>
        </p:spPr>
      </p:pic>
      <p:pic>
        <p:nvPicPr>
          <p:cNvPr id="8" name="Содержимое 7" descr="SAM_694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29150" y="2543969"/>
            <a:ext cx="3886200" cy="2914650"/>
          </a:xfrm>
        </p:spPr>
      </p:pic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2191461" y="3299813"/>
            <a:ext cx="4761077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Name of presentation</a:t>
            </a:r>
            <a:endParaRPr lang="en-US" sz="54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B0F0"/>
                </a:solidFill>
              </a:rPr>
              <a:t>МАСТЕР КЛАСС </a:t>
            </a:r>
            <a:br>
              <a:rPr lang="ru-RU" sz="2000" dirty="0" smtClean="0">
                <a:solidFill>
                  <a:srgbClr val="00B0F0"/>
                </a:solidFill>
              </a:rPr>
            </a:br>
            <a:r>
              <a:rPr lang="ru-RU" sz="2000" dirty="0" smtClean="0">
                <a:solidFill>
                  <a:srgbClr val="00B0F0"/>
                </a:solidFill>
              </a:rPr>
              <a:t>«ИЗГОТОВЛЕНИЕ СУЛТАНЧИКОВ» ДЛЯ КОМПЛЕКСА ОРУ</a:t>
            </a:r>
            <a:endParaRPr lang="ru-RU" sz="2000" dirty="0">
              <a:solidFill>
                <a:srgbClr val="00B0F0"/>
              </a:solidFill>
            </a:endParaRPr>
          </a:p>
        </p:txBody>
      </p:sp>
      <p:pic>
        <p:nvPicPr>
          <p:cNvPr id="7" name="Содержимое 6" descr="SAM_683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48404" y="986772"/>
            <a:ext cx="3886200" cy="2914650"/>
          </a:xfrm>
        </p:spPr>
      </p:pic>
      <p:pic>
        <p:nvPicPr>
          <p:cNvPr id="8" name="Содержимое 7" descr="SAM_6837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810220" y="914345"/>
            <a:ext cx="3886200" cy="2914650"/>
          </a:xfrm>
        </p:spPr>
      </p:pic>
      <p:pic>
        <p:nvPicPr>
          <p:cNvPr id="1026" name="Picture 2" descr="C:\Users\User\Desktop\проект зарядка\SAM_68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9371" y="4012376"/>
            <a:ext cx="3636459" cy="2727929"/>
          </a:xfrm>
          <a:prstGeom prst="rect">
            <a:avLst/>
          </a:prstGeom>
          <a:noFill/>
        </p:spPr>
      </p:pic>
      <p:pic>
        <p:nvPicPr>
          <p:cNvPr id="1027" name="Picture 3" descr="C:\Users\User\Desktop\проект зарядка\SAM_68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11753" y="3847723"/>
            <a:ext cx="3804113" cy="28536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2191461" y="3299813"/>
            <a:ext cx="4761077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Name of presentation</a:t>
            </a:r>
            <a:endParaRPr lang="en-US" sz="54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SAM_685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38939" y="244389"/>
            <a:ext cx="3886200" cy="2914650"/>
          </a:xfrm>
        </p:spPr>
      </p:pic>
      <p:pic>
        <p:nvPicPr>
          <p:cNvPr id="2050" name="Picture 2" descr="C:\Users\User\Desktop\проект зарядка\SAM_68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0852" y="3413157"/>
            <a:ext cx="4021349" cy="3016658"/>
          </a:xfrm>
          <a:prstGeom prst="rect">
            <a:avLst/>
          </a:prstGeom>
          <a:noFill/>
        </p:spPr>
      </p:pic>
      <p:pic>
        <p:nvPicPr>
          <p:cNvPr id="2051" name="Picture 3" descr="C:\Users\User\Desktop\проект зарядка\SAM_68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94546" y="181069"/>
            <a:ext cx="4166175" cy="3125301"/>
          </a:xfrm>
          <a:prstGeom prst="rect">
            <a:avLst/>
          </a:prstGeom>
          <a:noFill/>
        </p:spPr>
      </p:pic>
      <p:pic>
        <p:nvPicPr>
          <p:cNvPr id="2052" name="Picture 4" descr="C:\Users\User\Desktop\проект зарядка\SAM_69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0631" y="3684706"/>
            <a:ext cx="3886200" cy="2914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2191461" y="3299813"/>
            <a:ext cx="4761077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Name of presentation</a:t>
            </a:r>
            <a:endParaRPr lang="en-US" sz="54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B0F0"/>
                </a:solidFill>
              </a:rPr>
              <a:t>МАСТЕР КЛАСС</a:t>
            </a:r>
            <a:br>
              <a:rPr lang="ru-RU" sz="2000" dirty="0" smtClean="0">
                <a:solidFill>
                  <a:srgbClr val="00B0F0"/>
                </a:solidFill>
              </a:rPr>
            </a:br>
            <a:r>
              <a:rPr lang="ru-RU" sz="2000" dirty="0" smtClean="0">
                <a:solidFill>
                  <a:srgbClr val="00B0F0"/>
                </a:solidFill>
              </a:rPr>
              <a:t> «ЦВЕТОК ЗДОРОВЬЯ»</a:t>
            </a:r>
            <a:endParaRPr lang="ru-RU" sz="2000" dirty="0">
              <a:solidFill>
                <a:srgbClr val="00B0F0"/>
              </a:solidFill>
            </a:endParaRPr>
          </a:p>
        </p:txBody>
      </p:sp>
      <p:pic>
        <p:nvPicPr>
          <p:cNvPr id="7" name="Содержимое 6" descr="SAM_692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01902" y="1439446"/>
            <a:ext cx="3886200" cy="2914650"/>
          </a:xfrm>
        </p:spPr>
      </p:pic>
      <p:pic>
        <p:nvPicPr>
          <p:cNvPr id="8" name="Содержимое 7" descr="SAM_6920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719684" y="3458369"/>
            <a:ext cx="3886200" cy="2914650"/>
          </a:xfrm>
        </p:spPr>
      </p:pic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283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2191461" y="3299813"/>
            <a:ext cx="4761077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Name of presentation</a:t>
            </a:r>
            <a:endParaRPr lang="en-US" sz="54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1" y="163207"/>
            <a:ext cx="7886698" cy="1584111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СПАСИБО 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ЗА ВНИМАНИЕ!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2191461" y="3299813"/>
            <a:ext cx="4761077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Name of presentation</a:t>
            </a:r>
            <a:endParaRPr lang="en-US" sz="54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4149" y="0"/>
            <a:ext cx="7886698" cy="1672045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200" u="sng" dirty="0" smtClean="0"/>
              <a:t/>
            </a:r>
            <a:br>
              <a:rPr lang="ru-RU" sz="2200" u="sng" dirty="0" smtClean="0"/>
            </a:br>
            <a:r>
              <a:rPr lang="ru-RU" sz="2200" u="sng" dirty="0" smtClean="0"/>
              <a:t>Актуальность</a:t>
            </a:r>
            <a:r>
              <a:rPr lang="ru-RU" sz="2200" dirty="0" smtClean="0"/>
              <a:t>:</a:t>
            </a:r>
            <a:br>
              <a:rPr lang="ru-RU" sz="2200" dirty="0" smtClean="0"/>
            </a:br>
            <a:r>
              <a:rPr lang="ru-RU" sz="2200" dirty="0" smtClean="0"/>
              <a:t>Здоровье ребенка превыше всего,</a:t>
            </a:r>
            <a:br>
              <a:rPr lang="ru-RU" sz="2200" dirty="0" smtClean="0"/>
            </a:br>
            <a:r>
              <a:rPr lang="ru-RU" sz="2200" dirty="0" smtClean="0"/>
              <a:t>Богатство земли не заменит его</a:t>
            </a:r>
            <a:br>
              <a:rPr lang="ru-RU" sz="2200" dirty="0" smtClean="0"/>
            </a:br>
            <a:r>
              <a:rPr lang="ru-RU" sz="2200" dirty="0" smtClean="0"/>
              <a:t>Здоровье не купишь, никто не продаст</a:t>
            </a:r>
            <a:br>
              <a:rPr lang="ru-RU" sz="2200" dirty="0" smtClean="0"/>
            </a:br>
            <a:r>
              <a:rPr lang="ru-RU" sz="2200" dirty="0" smtClean="0"/>
              <a:t>Его берегите, как сердце, как глаз.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solidFill>
            <a:srgbClr val="FFFF00"/>
          </a:solidFill>
        </p:spPr>
        <p:txBody>
          <a:bodyPr>
            <a:normAutofit fontScale="55000" lnSpcReduction="20000"/>
          </a:bodyPr>
          <a:lstStyle/>
          <a:p>
            <a:pPr algn="ctr"/>
            <a:r>
              <a:rPr lang="ru-RU" u="sng" dirty="0" smtClean="0"/>
              <a:t>Цель проекта</a:t>
            </a:r>
            <a:r>
              <a:rPr lang="ru-RU" dirty="0" smtClean="0"/>
              <a:t> - повысить стремление детей и родителей использовать двигательную деятельность для формирования основ здорового образа жизни и познавательной активности.</a:t>
            </a:r>
          </a:p>
          <a:p>
            <a:pPr algn="ctr"/>
            <a:r>
              <a:rPr lang="ru-RU" u="sng" dirty="0" smtClean="0"/>
              <a:t>Задачи</a:t>
            </a:r>
            <a:r>
              <a:rPr lang="ru-RU" dirty="0" smtClean="0"/>
              <a:t>:</a:t>
            </a:r>
          </a:p>
          <a:p>
            <a:pPr algn="ctr"/>
            <a:r>
              <a:rPr lang="ru-RU" u="sng" dirty="0" smtClean="0"/>
              <a:t>Для детей</a:t>
            </a:r>
            <a:r>
              <a:rPr lang="ru-RU" dirty="0" smtClean="0"/>
              <a:t>:</a:t>
            </a:r>
          </a:p>
          <a:p>
            <a:pPr lvl="0" algn="ctr"/>
            <a:r>
              <a:rPr lang="ru-RU" dirty="0" smtClean="0"/>
              <a:t>Накопление и обогащение двигательного опыта детей (овладение основными движениями).</a:t>
            </a:r>
          </a:p>
          <a:p>
            <a:pPr lvl="0" algn="ctr"/>
            <a:r>
              <a:rPr lang="ru-RU" dirty="0" smtClean="0"/>
              <a:t>Совершенствование физических качеств (скоростных, силовых, гибкости, выносливости, координации) в разнообразных формах двигательной деятельности.</a:t>
            </a:r>
          </a:p>
          <a:p>
            <a:pPr lvl="0" algn="ctr"/>
            <a:r>
              <a:rPr lang="ru-RU" dirty="0" smtClean="0"/>
              <a:t>Формирование умения осознанно выполнять движения.</a:t>
            </a:r>
          </a:p>
          <a:p>
            <a:pPr lvl="0" algn="ctr"/>
            <a:r>
              <a:rPr lang="ru-RU" dirty="0" smtClean="0"/>
              <a:t>Содействовать развитию положительных эмоций, умения общаться со сверстниками, взаимопонимания и сопереживания.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solidFill>
            <a:srgbClr val="C6D4DF"/>
          </a:solidFill>
        </p:spPr>
        <p:txBody>
          <a:bodyPr>
            <a:normAutofit fontScale="55000" lnSpcReduction="20000"/>
          </a:bodyPr>
          <a:lstStyle/>
          <a:p>
            <a:pPr algn="ctr"/>
            <a:r>
              <a:rPr lang="ru-RU" u="sng" dirty="0" smtClean="0"/>
              <a:t>Для педагога</a:t>
            </a:r>
            <a:r>
              <a:rPr lang="ru-RU" dirty="0" smtClean="0"/>
              <a:t>:</a:t>
            </a:r>
          </a:p>
          <a:p>
            <a:pPr lvl="0" algn="ctr"/>
            <a:r>
              <a:rPr lang="ru-RU" dirty="0" smtClean="0"/>
              <a:t>Организовать педагогический процесс по приобщению детей 6-7 лет к здоровому образу жизни</a:t>
            </a:r>
          </a:p>
          <a:p>
            <a:pPr lvl="0" algn="ctr"/>
            <a:r>
              <a:rPr lang="ru-RU" dirty="0" smtClean="0"/>
              <a:t>Вовлечение всех участников образовательного процесса в разнообразные формы деятельности по сохранению и укреплению здоровья.</a:t>
            </a:r>
          </a:p>
          <a:p>
            <a:pPr lvl="0" algn="ctr"/>
            <a:r>
              <a:rPr lang="ru-RU" dirty="0" smtClean="0"/>
              <a:t>Повышение профессионализма, личностный и профессиональный рост.</a:t>
            </a:r>
          </a:p>
          <a:p>
            <a:pPr lvl="0" algn="ctr"/>
            <a:r>
              <a:rPr lang="ru-RU" dirty="0" smtClean="0"/>
              <a:t>Внедрение новых технологий в работе с детьми и родителями</a:t>
            </a:r>
            <a:r>
              <a:rPr lang="ru-RU" dirty="0" smtClean="0"/>
              <a:t>. </a:t>
            </a:r>
            <a:endParaRPr lang="ru-RU" dirty="0" smtClean="0"/>
          </a:p>
          <a:p>
            <a:pPr algn="ctr"/>
            <a:r>
              <a:rPr lang="ru-RU" u="sng" dirty="0" smtClean="0"/>
              <a:t>Для родителей</a:t>
            </a:r>
            <a:r>
              <a:rPr lang="ru-RU" dirty="0" smtClean="0"/>
              <a:t>:</a:t>
            </a:r>
          </a:p>
          <a:p>
            <a:pPr algn="ctr">
              <a:buNone/>
            </a:pPr>
            <a:r>
              <a:rPr lang="ru-RU" dirty="0" smtClean="0"/>
              <a:t>• Создание условий для благоприятного климата взаимодействия с родителями.</a:t>
            </a:r>
          </a:p>
          <a:p>
            <a:pPr algn="ctr">
              <a:buNone/>
            </a:pPr>
            <a:r>
              <a:rPr lang="ru-RU" dirty="0" smtClean="0"/>
              <a:t>• Способствовать накоплению эмоционально положительного опыта в </a:t>
            </a:r>
            <a:r>
              <a:rPr lang="ru-RU" dirty="0" err="1" smtClean="0"/>
              <a:t>детско</a:t>
            </a:r>
            <a:r>
              <a:rPr lang="ru-RU" dirty="0" smtClean="0"/>
              <a:t> - родительском взаимодействии друг с другом.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2191461" y="3299813"/>
            <a:ext cx="4761077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Name of presentation</a:t>
            </a:r>
            <a:endParaRPr lang="en-US" sz="54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pPr lvl="0" algn="ctr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Накопление и обогащение двигательного опыта детей (овладение основными движениями).</a:t>
            </a:r>
            <a:b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ОРУ С ОБРУЧЕМ, ИГРОВОЕ УПРАЖНЕНИЕ «ПАУЧОК»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Содержимое 7" descr="SAM_692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950729" y="1484713"/>
            <a:ext cx="3718029" cy="2788522"/>
          </a:xfrm>
        </p:spPr>
      </p:pic>
      <p:pic>
        <p:nvPicPr>
          <p:cNvPr id="9" name="Содержимое 8" descr="SAM_6885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755898" y="3404048"/>
            <a:ext cx="3886200" cy="2914650"/>
          </a:xfrm>
        </p:spPr>
      </p:pic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2191461" y="3299813"/>
            <a:ext cx="4761077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Name of presentation</a:t>
            </a:r>
            <a:endParaRPr lang="en-US" sz="54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95057" y="262550"/>
            <a:ext cx="6183517" cy="109547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 algn="ctr"/>
            <a:r>
              <a:rPr lang="ru-RU" sz="1600" dirty="0" smtClean="0"/>
              <a:t>Совершенствование физических </a:t>
            </a:r>
            <a:r>
              <a:rPr lang="ru-RU" sz="1600" dirty="0" smtClean="0"/>
              <a:t>качеств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ru-RU" sz="1600" dirty="0" smtClean="0"/>
              <a:t>(скоростных, силовых, гибкости, выносливости, координации) в разнообразных формах двигательной деятельности.</a:t>
            </a:r>
            <a:br>
              <a:rPr lang="ru-RU" sz="1600" dirty="0" smtClean="0"/>
            </a:br>
            <a:r>
              <a:rPr lang="ru-RU" sz="1600" dirty="0" smtClean="0"/>
              <a:t>ОРУ  С СУЛТАНЧИКАМИ, ИГРОВОЕ УПРАЖНЕНИЕ ГУСЕНИЦА</a:t>
            </a:r>
            <a:endParaRPr lang="ru-RU" sz="1600" dirty="0"/>
          </a:p>
        </p:txBody>
      </p:sp>
      <p:pic>
        <p:nvPicPr>
          <p:cNvPr id="7" name="Содержимое 6" descr="SAM_693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20832" y="1439446"/>
            <a:ext cx="3886200" cy="2914650"/>
          </a:xfrm>
        </p:spPr>
      </p:pic>
      <p:pic>
        <p:nvPicPr>
          <p:cNvPr id="8" name="Содержимое 7" descr="SAM_688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38615" y="3277300"/>
            <a:ext cx="3886200" cy="2914650"/>
          </a:xfrm>
        </p:spPr>
      </p:pic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2191461" y="3299813"/>
            <a:ext cx="4761077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Name of presentation</a:t>
            </a:r>
            <a:endParaRPr lang="en-US" sz="54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lvl="0" algn="ctr"/>
            <a:r>
              <a:rPr lang="ru-RU" sz="1800" dirty="0" smtClean="0">
                <a:solidFill>
                  <a:srgbClr val="00B0F0"/>
                </a:solidFill>
              </a:rPr>
              <a:t>Формирование умения осознанно выполнять движения.</a:t>
            </a:r>
            <a:br>
              <a:rPr lang="ru-RU" sz="1800" dirty="0" smtClean="0">
                <a:solidFill>
                  <a:srgbClr val="00B0F0"/>
                </a:solidFill>
              </a:rPr>
            </a:br>
            <a:r>
              <a:rPr lang="ru-RU" sz="1800" dirty="0" smtClean="0">
                <a:solidFill>
                  <a:srgbClr val="00B0F0"/>
                </a:solidFill>
              </a:rPr>
              <a:t>ИГРОВОЕ УПРАЖНЕНИЕ «ЧЕРЕПАХА»,ФЛЕШМОБ «ЦЫПЛЕНОК ПИ»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7" name="Содержимое 6" descr="SAM_688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38939" y="1539035"/>
            <a:ext cx="3886200" cy="2914650"/>
          </a:xfrm>
        </p:spPr>
      </p:pic>
      <p:pic>
        <p:nvPicPr>
          <p:cNvPr id="8" name="Содержимое 7" descr="SAM_6895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74829" y="3376888"/>
            <a:ext cx="3886200" cy="2914650"/>
          </a:xfrm>
        </p:spPr>
      </p:pic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2191461" y="3299813"/>
            <a:ext cx="4761077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Name of presentation</a:t>
            </a:r>
            <a:endParaRPr lang="en-US" sz="54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SAM_689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56222" y="1439446"/>
            <a:ext cx="3886200" cy="2914650"/>
          </a:xfrm>
        </p:spPr>
      </p:pic>
      <p:pic>
        <p:nvPicPr>
          <p:cNvPr id="8" name="Содержимое 7" descr="SAM_690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47669" y="2851786"/>
            <a:ext cx="3886200" cy="2914650"/>
          </a:xfrm>
        </p:spPr>
      </p:pic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2191461" y="3299813"/>
            <a:ext cx="4761077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Name of presentation</a:t>
            </a:r>
            <a:endParaRPr lang="en-US" sz="54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B0F0"/>
                </a:solidFill>
              </a:rPr>
              <a:t>НОД </a:t>
            </a:r>
            <a:br>
              <a:rPr lang="ru-RU" sz="2000" dirty="0" smtClean="0">
                <a:solidFill>
                  <a:srgbClr val="00B0F0"/>
                </a:solidFill>
              </a:rPr>
            </a:br>
            <a:r>
              <a:rPr lang="ru-RU" sz="2000" dirty="0" smtClean="0">
                <a:solidFill>
                  <a:srgbClr val="00B0F0"/>
                </a:solidFill>
              </a:rPr>
              <a:t>НОВЫЙ МЕТОД РАБОТЫ ПО КАРТОЧКАМ</a:t>
            </a:r>
            <a:endParaRPr lang="ru-RU" sz="2000" dirty="0">
              <a:solidFill>
                <a:srgbClr val="00B0F0"/>
              </a:solidFill>
            </a:endParaRPr>
          </a:p>
        </p:txBody>
      </p:sp>
      <p:pic>
        <p:nvPicPr>
          <p:cNvPr id="7" name="Содержимое 6" descr="SAM_691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47169" y="1394178"/>
            <a:ext cx="3886200" cy="2914650"/>
          </a:xfrm>
        </p:spPr>
      </p:pic>
      <p:pic>
        <p:nvPicPr>
          <p:cNvPr id="8" name="Содержимое 7" descr="SAM_6913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20508" y="2924216"/>
            <a:ext cx="3886200" cy="2914650"/>
          </a:xfrm>
        </p:spPr>
      </p:pic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2191461" y="3299813"/>
            <a:ext cx="4761077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Name of presentation</a:t>
            </a:r>
            <a:endParaRPr lang="en-US" sz="54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3796" y="117941"/>
            <a:ext cx="7886698" cy="99874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B0F0"/>
                </a:solidFill>
              </a:rPr>
              <a:t>НОД </a:t>
            </a:r>
            <a:br>
              <a:rPr lang="ru-RU" sz="2000" dirty="0" smtClean="0">
                <a:solidFill>
                  <a:srgbClr val="00B0F0"/>
                </a:solidFill>
              </a:rPr>
            </a:br>
            <a:r>
              <a:rPr lang="ru-RU" sz="2000" dirty="0" smtClean="0">
                <a:solidFill>
                  <a:srgbClr val="00B0F0"/>
                </a:solidFill>
              </a:rPr>
              <a:t>НА УЛИЦЕ</a:t>
            </a:r>
            <a:endParaRPr lang="ru-RU" sz="2000" dirty="0">
              <a:solidFill>
                <a:srgbClr val="00B0F0"/>
              </a:solidFill>
            </a:endParaRPr>
          </a:p>
        </p:txBody>
      </p:sp>
      <p:pic>
        <p:nvPicPr>
          <p:cNvPr id="7" name="Содержимое 6" descr="SAM_693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5688" y="1294590"/>
            <a:ext cx="3886200" cy="2914650"/>
          </a:xfrm>
        </p:spPr>
      </p:pic>
      <p:pic>
        <p:nvPicPr>
          <p:cNvPr id="8" name="Содержимое 7" descr="SAM_693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74829" y="3277300"/>
            <a:ext cx="3886200" cy="2914650"/>
          </a:xfrm>
        </p:spPr>
      </p:pic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2191461" y="3299813"/>
            <a:ext cx="4761077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Name of presentation</a:t>
            </a:r>
            <a:endParaRPr lang="en-US" sz="54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000" dirty="0" smtClean="0"/>
              <a:t>ИГРОВЫЕ УПРАЖНЕНИЯ «МЫ ЛЕТАЕМ ВЫСОКО», «МЕТКИЙ СТРЕЛОК»</a:t>
            </a:r>
            <a:endParaRPr lang="ru-RU" sz="2000" dirty="0"/>
          </a:p>
        </p:txBody>
      </p:sp>
      <p:pic>
        <p:nvPicPr>
          <p:cNvPr id="7" name="Содержимое 6" descr="SAM_693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75565" y="1502820"/>
            <a:ext cx="3886200" cy="2914650"/>
          </a:xfrm>
        </p:spPr>
      </p:pic>
      <p:pic>
        <p:nvPicPr>
          <p:cNvPr id="8" name="Содержимое 7" descr="SAM_6938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774006" y="3313514"/>
            <a:ext cx="3886200" cy="2914650"/>
          </a:xfrm>
        </p:spPr>
      </p:pic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659</TotalTime>
  <Words>193</Words>
  <Application>Microsoft Office PowerPoint</Application>
  <PresentationFormat>Экран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Слайд 1</vt:lpstr>
      <vt:lpstr> Актуальность: Здоровье ребенка превыше всего, Богатство земли не заменит его Здоровье не купишь, никто не продаст Его берегите, как сердце, как глаз. </vt:lpstr>
      <vt:lpstr> Накопление и обогащение двигательного опыта детей (овладение основными движениями). ОРУ С ОБРУЧЕМ, ИГРОВОЕ УПРАЖНЕНИЕ «ПАУЧОК» </vt:lpstr>
      <vt:lpstr>Совершенствование физических качеств  (скоростных, силовых, гибкости, выносливости, координации) в разнообразных формах двигательной деятельности. ОРУ  С СУЛТАНЧИКАМИ, ИГРОВОЕ УПРАЖНЕНИЕ ГУСЕНИЦА</vt:lpstr>
      <vt:lpstr>Формирование умения осознанно выполнять движения. ИГРОВОЕ УПРАЖНЕНИЕ «ЧЕРЕПАХА»,ФЛЕШМОБ «ЦЫПЛЕНОК ПИ» </vt:lpstr>
      <vt:lpstr>Слайд 6</vt:lpstr>
      <vt:lpstr>НОД  НОВЫЙ МЕТОД РАБОТЫ ПО КАРТОЧКАМ</vt:lpstr>
      <vt:lpstr>НОД  НА УЛИЦЕ</vt:lpstr>
      <vt:lpstr>ИГРОВЫЕ УПРАЖНЕНИЯ «МЫ ЛЕТАЕМ ВЫСОКО», «МЕТКИЙ СТРЕЛОК»</vt:lpstr>
      <vt:lpstr>Беседа с детьми о спорте, о ЗОЖ, о пользе зарядки. ПАПКА ПЕРЕДВИЖКА ДЛЯ РОДИТЕЛЕЙ «ВЕСЕЛАЯ ЗАРЯДКА» </vt:lpstr>
      <vt:lpstr>МАСТЕР КЛАСС  «ИЗГОТОВЛЕНИЕ СУЛТАНЧИКОВ» ДЛЯ КОМПЛЕКСА ОРУ</vt:lpstr>
      <vt:lpstr>Слайд 12</vt:lpstr>
      <vt:lpstr>МАСТЕР КЛАСС  «ЦВЕТОК ЗДОРОВЬЯ»</vt:lpstr>
      <vt:lpstr>СПАСИБО  ЗА ВНИМАНИЕ!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User</cp:lastModifiedBy>
  <cp:revision>164</cp:revision>
  <dcterms:created xsi:type="dcterms:W3CDTF">2016-11-18T14:12:19Z</dcterms:created>
  <dcterms:modified xsi:type="dcterms:W3CDTF">2019-04-16T11:47:36Z</dcterms:modified>
</cp:coreProperties>
</file>