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7" r:id="rId2"/>
    <p:sldId id="275" r:id="rId3"/>
    <p:sldId id="274" r:id="rId4"/>
    <p:sldId id="269" r:id="rId5"/>
    <p:sldId id="270" r:id="rId6"/>
    <p:sldId id="273" r:id="rId7"/>
    <p:sldId id="271" r:id="rId8"/>
    <p:sldId id="276" r:id="rId9"/>
    <p:sldId id="277" r:id="rId10"/>
    <p:sldId id="272" r:id="rId11"/>
    <p:sldId id="268" r:id="rId12"/>
    <p:sldId id="279" r:id="rId13"/>
    <p:sldId id="282" r:id="rId14"/>
    <p:sldId id="281" r:id="rId15"/>
    <p:sldId id="280" r:id="rId16"/>
    <p:sldId id="283" r:id="rId17"/>
    <p:sldId id="278" r:id="rId18"/>
    <p:sldId id="285" r:id="rId19"/>
    <p:sldId id="284" r:id="rId20"/>
    <p:sldId id="286" r:id="rId21"/>
    <p:sldId id="287" r:id="rId22"/>
    <p:sldId id="288" r:id="rId23"/>
    <p:sldId id="289" r:id="rId24"/>
    <p:sldId id="297" r:id="rId25"/>
    <p:sldId id="290" r:id="rId26"/>
    <p:sldId id="291" r:id="rId27"/>
    <p:sldId id="293" r:id="rId28"/>
    <p:sldId id="296" r:id="rId29"/>
  </p:sldIdLst>
  <p:sldSz cx="9144000" cy="6858000" type="screen4x3"/>
  <p:notesSz cx="6858000" cy="9144000"/>
  <p:embeddedFontLst>
    <p:embeddedFont>
      <p:font typeface="Comic Sans MS" pitchFamily="66" charset="0"/>
      <p:regular r:id="rId30"/>
      <p:bold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8A0000"/>
    <a:srgbClr val="99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>
        <p:scale>
          <a:sx n="80" d="100"/>
          <a:sy n="80" d="100"/>
        </p:scale>
        <p:origin x="-144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1857364"/>
            <a:ext cx="6143668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0436" y="3613139"/>
            <a:ext cx="505949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60066"/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20.09.2021</a:t>
            </a:fld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600200"/>
            <a:ext cx="8115328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  <a:lvl2pPr>
              <a:defRPr>
                <a:solidFill>
                  <a:srgbClr val="660066"/>
                </a:solidFill>
                <a:latin typeface="Comic Sans MS" pitchFamily="66" charset="0"/>
              </a:defRPr>
            </a:lvl2pPr>
            <a:lvl3pPr>
              <a:defRPr>
                <a:solidFill>
                  <a:srgbClr val="660066"/>
                </a:solidFill>
                <a:latin typeface="Comic Sans MS" pitchFamily="66" charset="0"/>
              </a:defRPr>
            </a:lvl3pPr>
            <a:lvl4pPr>
              <a:defRPr>
                <a:solidFill>
                  <a:srgbClr val="660066"/>
                </a:solidFill>
                <a:latin typeface="Comic Sans MS" pitchFamily="66" charset="0"/>
              </a:defRPr>
            </a:lvl4pPr>
            <a:lvl5pPr>
              <a:defRPr>
                <a:solidFill>
                  <a:srgbClr val="660066"/>
                </a:solidFill>
                <a:latin typeface="Comic Sans MS" pitchFamily="66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20.09.2021</a:t>
            </a:fld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60495" y="6356350"/>
            <a:ext cx="335930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11522" y="6356350"/>
            <a:ext cx="24752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472" y="1600200"/>
            <a:ext cx="3924328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60066"/>
                </a:solidFill>
                <a:latin typeface="Comic Sans MS" pitchFamily="66" charset="0"/>
              </a:defRPr>
            </a:lvl1pPr>
            <a:lvl2pPr>
              <a:defRPr sz="2400">
                <a:solidFill>
                  <a:srgbClr val="660066"/>
                </a:solidFill>
                <a:latin typeface="Comic Sans MS" pitchFamily="66" charset="0"/>
              </a:defRPr>
            </a:lvl2pPr>
            <a:lvl3pPr>
              <a:defRPr sz="2000">
                <a:solidFill>
                  <a:srgbClr val="660066"/>
                </a:solidFill>
                <a:latin typeface="Comic Sans MS" pitchFamily="66" charset="0"/>
              </a:defRPr>
            </a:lvl3pPr>
            <a:lvl4pPr>
              <a:defRPr sz="1800">
                <a:solidFill>
                  <a:srgbClr val="660066"/>
                </a:solidFill>
                <a:latin typeface="Comic Sans MS" pitchFamily="66" charset="0"/>
              </a:defRPr>
            </a:lvl4pPr>
            <a:lvl5pPr>
              <a:defRPr sz="1800">
                <a:solidFill>
                  <a:srgbClr val="660066"/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60066"/>
                </a:solidFill>
                <a:latin typeface="Comic Sans MS" pitchFamily="66" charset="0"/>
              </a:defRPr>
            </a:lvl1pPr>
            <a:lvl2pPr>
              <a:defRPr sz="2400">
                <a:solidFill>
                  <a:srgbClr val="660066"/>
                </a:solidFill>
                <a:latin typeface="Comic Sans MS" pitchFamily="66" charset="0"/>
              </a:defRPr>
            </a:lvl2pPr>
            <a:lvl3pPr>
              <a:defRPr sz="2000">
                <a:solidFill>
                  <a:srgbClr val="660066"/>
                </a:solidFill>
                <a:latin typeface="Comic Sans MS" pitchFamily="66" charset="0"/>
              </a:defRPr>
            </a:lvl3pPr>
            <a:lvl4pPr>
              <a:defRPr sz="1800">
                <a:solidFill>
                  <a:srgbClr val="660066"/>
                </a:solidFill>
                <a:latin typeface="Comic Sans MS" pitchFamily="66" charset="0"/>
              </a:defRPr>
            </a:lvl4pPr>
            <a:lvl5pPr>
              <a:defRPr sz="1800">
                <a:solidFill>
                  <a:srgbClr val="660066"/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20.09.2021</a:t>
            </a:fld>
            <a:endParaRPr lang="ru-RU"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20.09.2021</a:t>
            </a:fld>
            <a:endParaRPr lang="ru-RU"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20.09.2021</a:t>
            </a:fld>
            <a:endParaRPr lang="ru-RU"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857232"/>
            <a:ext cx="6000792" cy="3147832"/>
          </a:xfrm>
        </p:spPr>
        <p:txBody>
          <a:bodyPr anchor="ctr"/>
          <a:lstStyle/>
          <a:p>
            <a:r>
              <a:rPr lang="ru-RU" sz="2400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/>
            </a:r>
            <a:br>
              <a:rPr lang="ru-RU" sz="2400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</a:br>
            <a:r>
              <a:rPr lang="ru-RU" sz="2400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/>
            </a:r>
            <a:br>
              <a:rPr lang="ru-RU" sz="2400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</a:br>
            <a:r>
              <a:rPr lang="ru-RU" sz="2400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МБДОУ </a:t>
            </a:r>
            <a:r>
              <a:rPr lang="ru-RU" sz="2400" b="1" dirty="0" err="1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Чановский</a:t>
            </a:r>
            <a:r>
              <a:rPr lang="ru-RU" sz="2400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 детский сад №4</a:t>
            </a:r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/>
            </a:r>
            <a:b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</a:br>
            <a:r>
              <a:rPr lang="ru-RU" b="1" dirty="0" err="1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Физкультурно</a:t>
            </a:r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 – </a:t>
            </a:r>
            <a:r>
              <a:rPr lang="ru-RU" b="1" dirty="0" err="1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оздороваительная</a:t>
            </a:r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 работа</a:t>
            </a:r>
            <a:b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</a:br>
            <a:r>
              <a:rPr lang="ru-RU" sz="2800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лето 2021 год</a:t>
            </a:r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/>
            </a:r>
            <a:b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</a:br>
            <a:endParaRPr lang="ru-RU" b="1" dirty="0">
              <a:ln w="19050">
                <a:solidFill>
                  <a:prstClr val="white"/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4857760"/>
            <a:ext cx="5286412" cy="1224136"/>
          </a:xfrm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ru-RU" sz="1400" dirty="0" smtClean="0">
                <a:cs typeface="Arial" charset="0"/>
              </a:rPr>
              <a:t>Инструктор по физической культуре</a:t>
            </a:r>
          </a:p>
          <a:p>
            <a:pPr>
              <a:spcBef>
                <a:spcPct val="0"/>
              </a:spcBef>
              <a:defRPr/>
            </a:pPr>
            <a:r>
              <a:rPr lang="ru-RU" sz="1400" dirty="0" smtClean="0">
                <a:cs typeface="Arial" charset="0"/>
              </a:rPr>
              <a:t> Федорова Евгения Михайловна</a:t>
            </a:r>
          </a:p>
          <a:p>
            <a:pPr>
              <a:spcBef>
                <a:spcPct val="0"/>
              </a:spcBef>
              <a:defRPr/>
            </a:pPr>
            <a:endParaRPr lang="ru-RU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7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20688"/>
            <a:ext cx="8115328" cy="796950"/>
          </a:xfrm>
        </p:spPr>
        <p:txBody>
          <a:bodyPr/>
          <a:lstStyle/>
          <a:p>
            <a:endParaRPr lang="ru-RU" sz="2000" dirty="0"/>
          </a:p>
        </p:txBody>
      </p:sp>
      <p:pic>
        <p:nvPicPr>
          <p:cNvPr id="5" name="Содержимое 4" descr="IMG_20210621_1055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622_16195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64704"/>
            <a:ext cx="8115328" cy="652934"/>
          </a:xfrm>
        </p:spPr>
        <p:txBody>
          <a:bodyPr/>
          <a:lstStyle/>
          <a:p>
            <a:r>
              <a:rPr lang="ru-RU" sz="2000" dirty="0" smtClean="0"/>
              <a:t>«Неделя здоровья»</a:t>
            </a:r>
            <a:endParaRPr lang="ru-RU" sz="2000" dirty="0"/>
          </a:p>
        </p:txBody>
      </p:sp>
      <p:pic>
        <p:nvPicPr>
          <p:cNvPr id="5" name="Содержимое 4" descr="IMG_20210625_1609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625_1612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64704"/>
            <a:ext cx="8115328" cy="652934"/>
          </a:xfrm>
        </p:spPr>
        <p:txBody>
          <a:bodyPr/>
          <a:lstStyle/>
          <a:p>
            <a:r>
              <a:rPr lang="ru-RU" sz="2000" dirty="0" smtClean="0"/>
              <a:t>Эстафеты  с мячом, обручем</a:t>
            </a:r>
            <a:endParaRPr lang="ru-RU" sz="2000" dirty="0"/>
          </a:p>
        </p:txBody>
      </p:sp>
      <p:pic>
        <p:nvPicPr>
          <p:cNvPr id="5" name="Содержимое 4" descr="IMG_20210623_10084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623_1012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36712"/>
            <a:ext cx="8115328" cy="720080"/>
          </a:xfrm>
        </p:spPr>
        <p:txBody>
          <a:bodyPr/>
          <a:lstStyle/>
          <a:p>
            <a:r>
              <a:rPr lang="ru-RU" sz="2000" dirty="0" smtClean="0"/>
              <a:t>Дыхательная гимнастика </a:t>
            </a:r>
            <a:br>
              <a:rPr lang="ru-RU" sz="2000" dirty="0" smtClean="0"/>
            </a:br>
            <a:r>
              <a:rPr lang="ru-RU" sz="2000" dirty="0" smtClean="0"/>
              <a:t>«Мыльные пузыри», «Музыкальная игра»</a:t>
            </a:r>
            <a:endParaRPr lang="ru-RU" sz="2000" dirty="0"/>
          </a:p>
        </p:txBody>
      </p:sp>
      <p:pic>
        <p:nvPicPr>
          <p:cNvPr id="5" name="Содержимое 4" descr="IMG_20210625_1619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625_1616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36712"/>
            <a:ext cx="8115328" cy="580926"/>
          </a:xfrm>
        </p:spPr>
        <p:txBody>
          <a:bodyPr/>
          <a:lstStyle/>
          <a:p>
            <a:r>
              <a:rPr lang="ru-RU" sz="2000" dirty="0" smtClean="0"/>
              <a:t>Подвижная игра «Шарики воздушные», «Идет, коза»</a:t>
            </a:r>
            <a:endParaRPr lang="ru-RU" sz="2000" dirty="0"/>
          </a:p>
        </p:txBody>
      </p:sp>
      <p:pic>
        <p:nvPicPr>
          <p:cNvPr id="5" name="Содержимое 4" descr="IMG_20210625_1636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625_1637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64704"/>
            <a:ext cx="8115328" cy="652934"/>
          </a:xfrm>
        </p:spPr>
        <p:txBody>
          <a:bodyPr/>
          <a:lstStyle/>
          <a:p>
            <a:r>
              <a:rPr lang="ru-RU" sz="2000" dirty="0" smtClean="0"/>
              <a:t>Подвижная игра</a:t>
            </a:r>
            <a:br>
              <a:rPr lang="ru-RU" sz="2000" dirty="0" smtClean="0"/>
            </a:br>
            <a:r>
              <a:rPr lang="ru-RU" sz="2000" dirty="0" smtClean="0"/>
              <a:t> «Разноцветный быстрый мячик», «Самолет»</a:t>
            </a:r>
            <a:endParaRPr lang="ru-RU" sz="2000" dirty="0"/>
          </a:p>
        </p:txBody>
      </p:sp>
      <p:pic>
        <p:nvPicPr>
          <p:cNvPr id="5" name="Содержимое 4" descr="IMG_20210628_1055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811_1751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20688"/>
            <a:ext cx="8115328" cy="936104"/>
          </a:xfrm>
        </p:spPr>
        <p:txBody>
          <a:bodyPr/>
          <a:lstStyle/>
          <a:p>
            <a:r>
              <a:rPr lang="ru-RU" sz="2000" dirty="0" smtClean="0"/>
              <a:t>Повышала </a:t>
            </a:r>
            <a:r>
              <a:rPr lang="ru-RU" sz="2000" dirty="0" smtClean="0"/>
              <a:t>работоспособность детского организма через различные формы закаливания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>Корригирующая гимнастика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Содержимое 4" descr="IMG_20210608_1513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624_1525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92696"/>
            <a:ext cx="8115328" cy="724942"/>
          </a:xfrm>
        </p:spPr>
        <p:txBody>
          <a:bodyPr/>
          <a:lstStyle/>
          <a:p>
            <a:r>
              <a:rPr lang="ru-RU" sz="2000" dirty="0" smtClean="0"/>
              <a:t>Гимнастика </a:t>
            </a:r>
            <a:r>
              <a:rPr lang="ru-RU" sz="2000" dirty="0" err="1" smtClean="0"/>
              <a:t>побудка,самомассаж</a:t>
            </a:r>
            <a:endParaRPr lang="ru-RU" sz="2000" dirty="0"/>
          </a:p>
        </p:txBody>
      </p:sp>
      <p:pic>
        <p:nvPicPr>
          <p:cNvPr id="5" name="Содержимое 4" descr="IMG_20210811_1530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811_1532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36712"/>
            <a:ext cx="8115328" cy="580926"/>
          </a:xfrm>
        </p:spPr>
        <p:txBody>
          <a:bodyPr/>
          <a:lstStyle/>
          <a:p>
            <a:r>
              <a:rPr lang="ru-RU" sz="2000" dirty="0" smtClean="0"/>
              <a:t>Закаливание водой</a:t>
            </a:r>
            <a:endParaRPr lang="ru-RU" sz="2000" dirty="0"/>
          </a:p>
        </p:txBody>
      </p:sp>
      <p:pic>
        <p:nvPicPr>
          <p:cNvPr id="5" name="Содержимое 4" descr="IMG_20210811_1534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811_1534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36712"/>
            <a:ext cx="8115328" cy="580926"/>
          </a:xfrm>
        </p:spPr>
        <p:txBody>
          <a:bodyPr/>
          <a:lstStyle/>
          <a:p>
            <a:r>
              <a:rPr lang="ru-RU" sz="2000" dirty="0" smtClean="0"/>
              <a:t>«Неделя игр», подвижная игра «Хитрый ёжик»</a:t>
            </a:r>
            <a:br>
              <a:rPr lang="ru-RU" sz="2000" dirty="0" smtClean="0"/>
            </a:br>
            <a:r>
              <a:rPr lang="ru-RU" sz="2000" dirty="0" smtClean="0"/>
              <a:t>«Змейка»</a:t>
            </a:r>
            <a:endParaRPr lang="ru-RU" sz="2000" dirty="0"/>
          </a:p>
        </p:txBody>
      </p:sp>
      <p:pic>
        <p:nvPicPr>
          <p:cNvPr id="5" name="Содержимое 4" descr="IMG_20210812_0946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2391569"/>
            <a:ext cx="3924300" cy="2943225"/>
          </a:xfrm>
        </p:spPr>
      </p:pic>
      <p:pic>
        <p:nvPicPr>
          <p:cNvPr id="6" name="Содержимое 5" descr="IMG_20210813_1630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48680"/>
            <a:ext cx="8115328" cy="868958"/>
          </a:xfrm>
        </p:spPr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000" b="1" dirty="0" smtClean="0"/>
              <a:t>Цель</a:t>
            </a:r>
            <a:r>
              <a:rPr lang="ru-RU" sz="2000" dirty="0" smtClean="0"/>
              <a:t> </a:t>
            </a:r>
            <a:r>
              <a:rPr lang="ru-RU" sz="2000" b="1" dirty="0" smtClean="0"/>
              <a:t>летне</a:t>
            </a:r>
            <a:r>
              <a:rPr lang="ru-RU" sz="2000" dirty="0" smtClean="0"/>
              <a:t>-</a:t>
            </a:r>
            <a:r>
              <a:rPr lang="ru-RU" sz="2000" b="1" dirty="0" smtClean="0"/>
              <a:t>оздоровительной</a:t>
            </a:r>
            <a:r>
              <a:rPr lang="ru-RU" sz="2000" dirty="0" smtClean="0"/>
              <a:t> </a:t>
            </a:r>
            <a:r>
              <a:rPr lang="ru-RU" sz="2000" b="1" dirty="0" smtClean="0"/>
              <a:t>работы</a:t>
            </a:r>
            <a:r>
              <a:rPr lang="ru-RU" sz="2000" dirty="0" smtClean="0"/>
              <a:t>: </a:t>
            </a:r>
          </a:p>
          <a:p>
            <a:r>
              <a:rPr lang="ru-RU" sz="2000" dirty="0" smtClean="0"/>
              <a:t>создание условий по организации активного отдыха детей, направленного на сохранение и укрепление их психофизического здоровья с учетом индивидуальных и возрастных особенностей каждого ребенка, поддержки инициативы и самостоятельности детей в разных видах </a:t>
            </a:r>
            <a:r>
              <a:rPr lang="ru-RU" sz="2000" b="1" dirty="0" smtClean="0"/>
              <a:t>деятельности</a:t>
            </a:r>
            <a:r>
              <a:rPr lang="ru-RU" sz="2000" dirty="0" smtClean="0"/>
              <a:t>, партнерского сотрудничества </a:t>
            </a:r>
            <a:r>
              <a:rPr lang="ru-RU" sz="2000" b="1" dirty="0" smtClean="0"/>
              <a:t>ДОУ</a:t>
            </a:r>
            <a:r>
              <a:rPr lang="ru-RU" sz="2000" dirty="0" smtClean="0"/>
              <a:t> с семьями; улучшения </a:t>
            </a:r>
            <a:r>
              <a:rPr lang="ru-RU" sz="2000" b="1" dirty="0" smtClean="0"/>
              <a:t>работы</a:t>
            </a:r>
            <a:r>
              <a:rPr lang="ru-RU" sz="2000" dirty="0" smtClean="0"/>
              <a:t> по развитию индивидуализации и позитивной социализации </a:t>
            </a:r>
          </a:p>
          <a:p>
            <a:pPr>
              <a:buNone/>
            </a:pPr>
            <a:r>
              <a:rPr lang="ru-RU" sz="2000" dirty="0" smtClean="0"/>
              <a:t>     детей с использованием системно – </a:t>
            </a:r>
          </a:p>
          <a:p>
            <a:pPr>
              <a:buNone/>
            </a:pPr>
            <a:r>
              <a:rPr lang="ru-RU" sz="2000" dirty="0" smtClean="0"/>
              <a:t>    </a:t>
            </a:r>
            <a:r>
              <a:rPr lang="ru-RU" sz="2000" dirty="0" err="1" smtClean="0"/>
              <a:t>деятельностного</a:t>
            </a:r>
            <a:r>
              <a:rPr lang="ru-RU" sz="2000" dirty="0" smtClean="0"/>
              <a:t> подхода.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92696"/>
            <a:ext cx="8115328" cy="724942"/>
          </a:xfrm>
        </p:spPr>
        <p:txBody>
          <a:bodyPr/>
          <a:lstStyle/>
          <a:p>
            <a:r>
              <a:rPr lang="ru-RU" sz="2000" dirty="0" smtClean="0"/>
              <a:t>«Неделя творчества» детские работы</a:t>
            </a:r>
            <a:br>
              <a:rPr lang="ru-RU" sz="2000" dirty="0" smtClean="0"/>
            </a:br>
            <a:r>
              <a:rPr lang="ru-RU" sz="2000" dirty="0" smtClean="0"/>
              <a:t> «Расписные ложки», «Город из песка»</a:t>
            </a:r>
            <a:endParaRPr lang="ru-RU" sz="2000" dirty="0"/>
          </a:p>
        </p:txBody>
      </p:sp>
      <p:pic>
        <p:nvPicPr>
          <p:cNvPr id="5" name="Содержимое 4" descr="IMG_20210816_1046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2391569"/>
            <a:ext cx="3924300" cy="2943225"/>
          </a:xfrm>
        </p:spPr>
      </p:pic>
      <p:pic>
        <p:nvPicPr>
          <p:cNvPr id="6" name="Содержимое 5" descr="IMG_20210816_1120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64704"/>
            <a:ext cx="8115328" cy="652934"/>
          </a:xfrm>
        </p:spPr>
        <p:txBody>
          <a:bodyPr/>
          <a:lstStyle/>
          <a:p>
            <a:r>
              <a:rPr lang="ru-RU" sz="2000" dirty="0" err="1" smtClean="0"/>
              <a:t>Квест</a:t>
            </a:r>
            <a:r>
              <a:rPr lang="ru-RU" sz="2000" dirty="0" smtClean="0"/>
              <a:t> игра «Спортивные станции»</a:t>
            </a:r>
            <a:endParaRPr lang="ru-RU" sz="2000" dirty="0"/>
          </a:p>
        </p:txBody>
      </p:sp>
      <p:pic>
        <p:nvPicPr>
          <p:cNvPr id="5" name="Содержимое 4" descr="IMG-20210625-WA0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2391569"/>
            <a:ext cx="3924300" cy="2943225"/>
          </a:xfrm>
        </p:spPr>
      </p:pic>
      <p:pic>
        <p:nvPicPr>
          <p:cNvPr id="6" name="Содержимое 5" descr="IMG-20210625-WA00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64704"/>
            <a:ext cx="8115328" cy="652934"/>
          </a:xfrm>
        </p:spPr>
        <p:txBody>
          <a:bodyPr/>
          <a:lstStyle/>
          <a:p>
            <a:r>
              <a:rPr lang="ru-RU" sz="2000" dirty="0" smtClean="0"/>
              <a:t>Подвижная игра «Резвый мешочек»</a:t>
            </a:r>
            <a:endParaRPr lang="ru-RU" sz="2000" dirty="0"/>
          </a:p>
        </p:txBody>
      </p:sp>
      <p:pic>
        <p:nvPicPr>
          <p:cNvPr id="5" name="Содержимое 4" descr="IMG-20210625-WA00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2391569"/>
            <a:ext cx="3924300" cy="2943225"/>
          </a:xfrm>
        </p:spPr>
      </p:pic>
      <p:pic>
        <p:nvPicPr>
          <p:cNvPr id="6" name="Содержимое 5" descr="IMG-20210625-WA00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64704"/>
            <a:ext cx="8115328" cy="652934"/>
          </a:xfrm>
        </p:spPr>
        <p:txBody>
          <a:bodyPr/>
          <a:lstStyle/>
          <a:p>
            <a:r>
              <a:rPr lang="ru-RU" sz="2000" dirty="0" smtClean="0"/>
              <a:t>Игра эстафета «Мяч водящему»</a:t>
            </a:r>
            <a:endParaRPr lang="ru-RU" sz="2000" dirty="0"/>
          </a:p>
        </p:txBody>
      </p:sp>
      <p:pic>
        <p:nvPicPr>
          <p:cNvPr id="5" name="Содержимое 4" descr="IMG-20210625-WA00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2573987"/>
            <a:ext cx="3924300" cy="2578388"/>
          </a:xfrm>
        </p:spPr>
      </p:pic>
      <p:pic>
        <p:nvPicPr>
          <p:cNvPr id="8" name="Содержимое 7" descr="IMG-20210628-WA00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64704"/>
            <a:ext cx="8115328" cy="652934"/>
          </a:xfrm>
        </p:spPr>
        <p:txBody>
          <a:bodyPr/>
          <a:lstStyle/>
          <a:p>
            <a:r>
              <a:rPr lang="ru-RU" sz="2000" dirty="0" smtClean="0"/>
              <a:t> Игра эстафета с обручами, «самый меткий»</a:t>
            </a:r>
            <a:endParaRPr lang="ru-RU" sz="2000" dirty="0"/>
          </a:p>
        </p:txBody>
      </p:sp>
      <p:pic>
        <p:nvPicPr>
          <p:cNvPr id="5" name="Содержимое 4" descr="IMG-20210625-WA00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2391569"/>
            <a:ext cx="3924300" cy="2943225"/>
          </a:xfrm>
        </p:spPr>
      </p:pic>
      <p:pic>
        <p:nvPicPr>
          <p:cNvPr id="6" name="Содержимое 5" descr="IMG-20210625-WA00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36712"/>
            <a:ext cx="8115328" cy="580926"/>
          </a:xfrm>
        </p:spPr>
        <p:txBody>
          <a:bodyPr/>
          <a:lstStyle/>
          <a:p>
            <a:r>
              <a:rPr lang="ru-RU" sz="2000" dirty="0" smtClean="0"/>
              <a:t>Подведение итога, награждение</a:t>
            </a:r>
            <a:endParaRPr lang="ru-RU" sz="2000" dirty="0"/>
          </a:p>
        </p:txBody>
      </p:sp>
      <p:pic>
        <p:nvPicPr>
          <p:cNvPr id="5" name="Содержимое 4" descr="IMG-20210625-WA00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2609245"/>
            <a:ext cx="3924300" cy="2507873"/>
          </a:xfrm>
        </p:spPr>
      </p:pic>
      <p:pic>
        <p:nvPicPr>
          <p:cNvPr id="6" name="Содержимое 5" descr="IMG-20210628-WA0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92696"/>
            <a:ext cx="8115328" cy="724942"/>
          </a:xfrm>
        </p:spPr>
        <p:txBody>
          <a:bodyPr/>
          <a:lstStyle/>
          <a:p>
            <a:r>
              <a:rPr lang="ru-RU" sz="2000" dirty="0" smtClean="0"/>
              <a:t>Индивидуальная работа</a:t>
            </a:r>
            <a:endParaRPr lang="ru-RU" sz="2000" dirty="0"/>
          </a:p>
        </p:txBody>
      </p:sp>
      <p:pic>
        <p:nvPicPr>
          <p:cNvPr id="5" name="Содержимое 4" descr="IMG_20210607_1051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607_1056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210812_0950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607_1107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348880"/>
            <a:ext cx="8115328" cy="1224136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48680"/>
            <a:ext cx="8115328" cy="868958"/>
          </a:xfrm>
        </p:spPr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1800" dirty="0" smtClean="0"/>
              <a:t>«Физическое развитие» </a:t>
            </a:r>
          </a:p>
          <a:p>
            <a:r>
              <a:rPr lang="ru-RU" sz="1800" dirty="0" smtClean="0"/>
              <a:t> Укреплять здоровье детей путем повышения адаптационных возможностей организма, развивать двигательные и психические способности, способствовать формированию положительного эмоционального состояния. </a:t>
            </a:r>
          </a:p>
          <a:p>
            <a:r>
              <a:rPr lang="ru-RU" sz="1800" dirty="0" smtClean="0"/>
              <a:t> Всесторонне совершенствовать физические функции организма. </a:t>
            </a:r>
          </a:p>
          <a:p>
            <a:r>
              <a:rPr lang="ru-RU" sz="1800" dirty="0" smtClean="0"/>
              <a:t> Повышать работоспособность детского организма через различные формы закаливания.</a:t>
            </a:r>
          </a:p>
          <a:p>
            <a:r>
              <a:rPr lang="ru-RU" sz="1800" dirty="0" smtClean="0"/>
              <a:t>  Формировать интерес и потребность в занятиях физическими </a:t>
            </a:r>
            <a:r>
              <a:rPr lang="ru-RU" sz="1600" dirty="0" smtClean="0"/>
              <a:t>упражнениями. </a:t>
            </a:r>
          </a:p>
          <a:p>
            <a:r>
              <a:rPr lang="ru-RU" sz="1600" dirty="0" smtClean="0"/>
              <a:t> Удовлетворять естественную потребность в движении, создавать условия для </a:t>
            </a:r>
            <a:r>
              <a:rPr lang="ru-RU" sz="1600" dirty="0" err="1" smtClean="0"/>
              <a:t>демонстрациидвигательных</a:t>
            </a:r>
            <a:r>
              <a:rPr lang="ru-RU" sz="1600" dirty="0" smtClean="0"/>
              <a:t> умений каждого ребенка. </a:t>
            </a:r>
          </a:p>
          <a:p>
            <a:r>
              <a:rPr lang="ru-RU" sz="1600" dirty="0" smtClean="0"/>
              <a:t> Способствовать предупреждению заболеваемости и детского травматизма</a:t>
            </a:r>
            <a:endParaRPr lang="ru-RU" sz="1800" dirty="0" smtClean="0"/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36712"/>
            <a:ext cx="8115328" cy="580926"/>
          </a:xfrm>
        </p:spPr>
        <p:txBody>
          <a:bodyPr/>
          <a:lstStyle/>
          <a:p>
            <a:r>
              <a:rPr lang="ru-RU" sz="2000" dirty="0" smtClean="0"/>
              <a:t>НОД тема « Что такое хорошо, что такое плохо ? »</a:t>
            </a:r>
            <a:endParaRPr lang="ru-RU" sz="2000" dirty="0"/>
          </a:p>
        </p:txBody>
      </p:sp>
      <p:pic>
        <p:nvPicPr>
          <p:cNvPr id="5" name="Содержимое 4" descr="IMG_20210603_101310 - копия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603_10303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36712"/>
            <a:ext cx="8115328" cy="580926"/>
          </a:xfrm>
        </p:spPr>
        <p:txBody>
          <a:bodyPr/>
          <a:lstStyle/>
          <a:p>
            <a:r>
              <a:rPr lang="ru-RU" sz="2000" dirty="0" smtClean="0"/>
              <a:t>Подвижная игра</a:t>
            </a:r>
            <a:br>
              <a:rPr lang="ru-RU" sz="2000" dirty="0" smtClean="0"/>
            </a:br>
            <a:r>
              <a:rPr lang="ru-RU" sz="2000" dirty="0" smtClean="0"/>
              <a:t> «Самый меткий», «Самый ловкий»</a:t>
            </a:r>
            <a:endParaRPr lang="ru-RU" sz="2000" dirty="0"/>
          </a:p>
        </p:txBody>
      </p:sp>
      <p:pic>
        <p:nvPicPr>
          <p:cNvPr id="5" name="Содержимое 4" descr="IMG_20210607_1014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607_1005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64704"/>
            <a:ext cx="8115328" cy="652934"/>
          </a:xfrm>
        </p:spPr>
        <p:txBody>
          <a:bodyPr/>
          <a:lstStyle/>
          <a:p>
            <a:r>
              <a:rPr lang="ru-RU" sz="2000" dirty="0" smtClean="0"/>
              <a:t>Подвижная игра </a:t>
            </a:r>
            <a:br>
              <a:rPr lang="ru-RU" sz="2000" dirty="0" smtClean="0"/>
            </a:br>
            <a:r>
              <a:rPr lang="ru-RU" sz="2000" dirty="0" smtClean="0"/>
              <a:t>«Зайка в гости прискакал», игровое упражнение со скакалкой</a:t>
            </a:r>
            <a:endParaRPr lang="ru-RU" sz="2000" dirty="0"/>
          </a:p>
        </p:txBody>
      </p:sp>
      <p:pic>
        <p:nvPicPr>
          <p:cNvPr id="5" name="Содержимое 4" descr="IMG_20210607_1113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609_1013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64704"/>
            <a:ext cx="8115328" cy="652934"/>
          </a:xfrm>
        </p:spPr>
        <p:txBody>
          <a:bodyPr/>
          <a:lstStyle/>
          <a:p>
            <a:r>
              <a:rPr lang="ru-RU" sz="2000" dirty="0" smtClean="0"/>
              <a:t>Спортивная игра «Городки»</a:t>
            </a:r>
            <a:endParaRPr lang="ru-RU" sz="2000" dirty="0"/>
          </a:p>
        </p:txBody>
      </p:sp>
      <p:pic>
        <p:nvPicPr>
          <p:cNvPr id="5" name="Содержимое 4" descr="IMG_20210611_1025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611_1025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36712"/>
            <a:ext cx="8115328" cy="580926"/>
          </a:xfrm>
        </p:spPr>
        <p:txBody>
          <a:bodyPr/>
          <a:lstStyle/>
          <a:p>
            <a:r>
              <a:rPr lang="ru-RU" sz="2000" dirty="0" smtClean="0"/>
              <a:t>Комплекс ОРУ с шишками</a:t>
            </a:r>
            <a:endParaRPr lang="ru-RU" sz="2000" dirty="0"/>
          </a:p>
        </p:txBody>
      </p:sp>
      <p:pic>
        <p:nvPicPr>
          <p:cNvPr id="5" name="Содержимое 4" descr="IMG_20210611_1035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611_1039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20688"/>
            <a:ext cx="8115328" cy="796950"/>
          </a:xfrm>
        </p:spPr>
        <p:txBody>
          <a:bodyPr/>
          <a:lstStyle/>
          <a:p>
            <a:r>
              <a:rPr lang="ru-RU" sz="2000" dirty="0" smtClean="0"/>
              <a:t>Игровое упражнение цветные дорожки</a:t>
            </a:r>
            <a:endParaRPr lang="ru-RU" sz="2000" dirty="0"/>
          </a:p>
        </p:txBody>
      </p:sp>
      <p:pic>
        <p:nvPicPr>
          <p:cNvPr id="5" name="Содержимое 4" descr="IMG_20210618_1602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6414" y="1600200"/>
            <a:ext cx="3394472" cy="4525963"/>
          </a:xfrm>
        </p:spPr>
      </p:pic>
      <p:pic>
        <p:nvPicPr>
          <p:cNvPr id="6" name="Содержимое 5" descr="IMG_20210618_1609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05867"/>
      </a:hlink>
      <a:folHlink>
        <a:srgbClr val="205867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207</Words>
  <Application>Microsoft Office PowerPoint</Application>
  <PresentationFormat>Экран (4:3)</PresentationFormat>
  <Paragraphs>39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Comic Sans MS</vt:lpstr>
      <vt:lpstr>Calibri</vt:lpstr>
      <vt:lpstr>1_Тема Office</vt:lpstr>
      <vt:lpstr>  МБДОУ Чановский детский сад №4 Физкультурно – оздороваительная работа лето 2021 год </vt:lpstr>
      <vt:lpstr>Цель</vt:lpstr>
      <vt:lpstr>Задачи</vt:lpstr>
      <vt:lpstr>НОД тема « Что такое хорошо, что такое плохо ? »</vt:lpstr>
      <vt:lpstr>Подвижная игра  «Самый меткий», «Самый ловкий»</vt:lpstr>
      <vt:lpstr>Подвижная игра  «Зайка в гости прискакал», игровое упражнение со скакалкой</vt:lpstr>
      <vt:lpstr>Спортивная игра «Городки»</vt:lpstr>
      <vt:lpstr>Комплекс ОРУ с шишками</vt:lpstr>
      <vt:lpstr>Игровое упражнение цветные дорожки</vt:lpstr>
      <vt:lpstr>Слайд 10</vt:lpstr>
      <vt:lpstr>«Неделя здоровья»</vt:lpstr>
      <vt:lpstr>Эстафеты  с мячом, обручем</vt:lpstr>
      <vt:lpstr>Дыхательная гимнастика  «Мыльные пузыри», «Музыкальная игра»</vt:lpstr>
      <vt:lpstr>Подвижная игра «Шарики воздушные», «Идет, коза»</vt:lpstr>
      <vt:lpstr>Подвижная игра  «Разноцветный быстрый мячик», «Самолет»</vt:lpstr>
      <vt:lpstr>Повышала работоспособность детского организма через различные формы закаливания. Корригирующая гимнастика </vt:lpstr>
      <vt:lpstr>Гимнастика побудка,самомассаж</vt:lpstr>
      <vt:lpstr>Закаливание водой</vt:lpstr>
      <vt:lpstr>«Неделя игр», подвижная игра «Хитрый ёжик» «Змейка»</vt:lpstr>
      <vt:lpstr>«Неделя творчества» детские работы  «Расписные ложки», «Город из песка»</vt:lpstr>
      <vt:lpstr>Квест игра «Спортивные станции»</vt:lpstr>
      <vt:lpstr>Подвижная игра «Резвый мешочек»</vt:lpstr>
      <vt:lpstr>Игра эстафета «Мяч водящему»</vt:lpstr>
      <vt:lpstr> Игра эстафета с обручами, «самый меткий»</vt:lpstr>
      <vt:lpstr>Подведение итога, награждение</vt:lpstr>
      <vt:lpstr>Индивидуальная работа</vt:lpstr>
      <vt:lpstr>Слайд 27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Тетрадь на спирали</dc:title>
  <dc:creator>Фокина Лидия Петровна</dc:creator>
  <cp:keywords>Шаблон презентации</cp:keywords>
  <cp:lastModifiedBy>User</cp:lastModifiedBy>
  <cp:revision>99</cp:revision>
  <dcterms:created xsi:type="dcterms:W3CDTF">2014-07-06T18:18:01Z</dcterms:created>
  <dcterms:modified xsi:type="dcterms:W3CDTF">2021-09-20T13:19:19Z</dcterms:modified>
</cp:coreProperties>
</file>