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59132067cc7d859ba6ddfdd263f90ec09c3b9225_b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123" y="714356"/>
            <a:ext cx="6986413" cy="506514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0986" y="1071546"/>
            <a:ext cx="5891409" cy="50546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6d57e2491d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642918"/>
            <a:ext cx="7215238" cy="547769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treshka_12_11185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6786610" cy="54118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8880314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6715172" cy="519749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6c88433337088184eb52a16c99e16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395000" cy="52689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ectro_ova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6572295" cy="51260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utterstock_74700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5857916" cy="48577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rnyj-chaj-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4248" y="928670"/>
            <a:ext cx="6475503" cy="51974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941dc8c5ea2bb5d841452b84f8ea8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3512" y="1000109"/>
            <a:ext cx="6276975" cy="49633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2020-03-18T07:52:11Z</dcterms:created>
  <dcterms:modified xsi:type="dcterms:W3CDTF">2020-03-18T08:59:30Z</dcterms:modified>
</cp:coreProperties>
</file>