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3" r:id="rId4"/>
    <p:sldId id="260" r:id="rId5"/>
    <p:sldId id="263" r:id="rId6"/>
    <p:sldId id="262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5" r:id="rId15"/>
    <p:sldId id="276" r:id="rId16"/>
    <p:sldId id="279" r:id="rId17"/>
    <p:sldId id="272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4" y="-7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ADB-D95C-410C-AC7F-CEB6160FD03E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9592-8114-40DA-99CA-AFE12AC6A4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5;&#1082;&#1080;\&#1075;&#1086;&#1083;&#1086;&#1089;&#1072;%20&#1087;&#1090;&#1080;&#1094;\&#1055;&#1086;&#1087;&#1086;&#1083;&#1079;&#1077;&#1085;&#1100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0;&#1080;&#1095;&#1082;&#1080;\&#1075;&#1086;&#1083;&#1086;&#1089;&#1072;%20&#1087;&#1090;&#1080;&#1094;\&#1082;&#1083;&#1105;&#1089;&#1090;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686" y="407194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Инструктор по физической культуре Федорова Е.М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28864" y="2020096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Чановский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№4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физкультурно-экологический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Покормите птиц зимой,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бы спели нам весной!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pdb/1946308/16cb64f5-cd77-409f-a6cf-419ba7ed7feb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282" y="571480"/>
            <a:ext cx="1762675" cy="1500198"/>
          </a:xfrm>
          <a:prstGeom prst="rect">
            <a:avLst/>
          </a:prstGeom>
          <a:noFill/>
        </p:spPr>
      </p:pic>
      <p:pic>
        <p:nvPicPr>
          <p:cNvPr id="25604" name="Picture 4" descr="http://www.playcast.ru/uploads/2017/11/11/238685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79051" y="1785926"/>
            <a:ext cx="2531603" cy="1857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8488" y="714356"/>
            <a:ext cx="221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6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8704" y="1292227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«Хоккей» - развивать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скоростно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силовые качества, глазомер, точность, координационные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квест экология\957efec0-abdd-4b53-aa26-33e1a9ef00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8" y="2060848"/>
            <a:ext cx="5600171" cy="4200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ir-s3-cdn-cf.behance.net/projects/max_808/235caf33375381.Y3JvcCw1OTAsNDYxLDAsNj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4045" y="500042"/>
            <a:ext cx="2829775" cy="22145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952736" y="64291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7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80" name="Picture 4" descr="http://xn----7sbb3aaldicno5bm3eh.xn--p1ai/84/120.jpg"/>
          <p:cNvPicPr>
            <a:picLocks noChangeAspect="1" noChangeArrowheads="1"/>
          </p:cNvPicPr>
          <p:nvPr/>
        </p:nvPicPr>
        <p:blipFill>
          <a:blip r:embed="rId4" cstate="email"/>
          <a:srcRect l="3869" t="9181" r="3282" b="15844"/>
          <a:stretch>
            <a:fillRect/>
          </a:stretch>
        </p:blipFill>
        <p:spPr bwMode="auto">
          <a:xfrm>
            <a:off x="595282" y="4643446"/>
            <a:ext cx="1785950" cy="18231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0552" y="141277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«Лыжня» развивает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быстроту, силу, ловкость, выносливость, помогает выработать хорошую согласованность движений.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5" name="Picture 1" descr="C:\Users\User\Desktop\квест экология\c0bdea7d-0c1e-44cc-b532-dbfd25773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5088" y="2420888"/>
            <a:ext cx="3648405" cy="2736304"/>
          </a:xfrm>
          <a:prstGeom prst="rect">
            <a:avLst/>
          </a:prstGeom>
          <a:noFill/>
        </p:spPr>
      </p:pic>
      <p:pic>
        <p:nvPicPr>
          <p:cNvPr id="6146" name="Picture 2" descr="C:\Users\User\Desktop\квест экология\dc3fcea8-ed84-419a-b426-ed3d4f0038bd.jpg"/>
          <p:cNvPicPr>
            <a:picLocks noChangeAspect="1" noChangeArrowheads="1"/>
          </p:cNvPicPr>
          <p:nvPr/>
        </p:nvPicPr>
        <p:blipFill>
          <a:blip r:embed="rId6" cstate="print"/>
          <a:srcRect l="21951"/>
          <a:stretch>
            <a:fillRect/>
          </a:stretch>
        </p:blipFill>
        <p:spPr bwMode="auto">
          <a:xfrm>
            <a:off x="2576736" y="3212976"/>
            <a:ext cx="307234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clipartmax.com/png/full/57-574936_blue-jay-blue-jay-bird-transparen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3330" y="500042"/>
            <a:ext cx="1978706" cy="1714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67182" y="571480"/>
            <a:ext cx="222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8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funforkids.ru/pictures/birds1/bird145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530" y="4429132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82561" y="1484784"/>
            <a:ext cx="4140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«Игровая ситуация подснежники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Трудовая деятельность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1" name="Picture 1" descr="C:\Users\User\Desktop\квест экология\97b83d83-c330-439a-8df0-234f3a258cd9.jpg"/>
          <p:cNvPicPr>
            <a:picLocks noChangeAspect="1" noChangeArrowheads="1"/>
          </p:cNvPicPr>
          <p:nvPr/>
        </p:nvPicPr>
        <p:blipFill>
          <a:blip r:embed="rId5" cstate="print"/>
          <a:srcRect r="15714"/>
          <a:stretch>
            <a:fillRect/>
          </a:stretch>
        </p:blipFill>
        <p:spPr bwMode="auto">
          <a:xfrm>
            <a:off x="4880992" y="2492896"/>
            <a:ext cx="428892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d.multiurok.ru/html/2018/11/22/s_5bf6ffb0ac63f/1006225_1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1760" y="3786190"/>
            <a:ext cx="289676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ds03.infourok.ru/uploads/ex/0fd3/000232b2-2b756ca7/hello_html_29b9214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844" y="500041"/>
            <a:ext cx="2286641" cy="24436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09926" y="714356"/>
            <a:ext cx="205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9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56856" y="1183745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«Расчистка тропинки до кормушки» «Покорми воробышка»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Трудовая деятельность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квест экология\86651a54-5917-4250-85d2-9d4ddc1ae10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528" y="2420888"/>
            <a:ext cx="4320480" cy="3240360"/>
          </a:xfrm>
          <a:prstGeom prst="rect">
            <a:avLst/>
          </a:prstGeom>
          <a:noFill/>
        </p:spPr>
      </p:pic>
      <p:pic>
        <p:nvPicPr>
          <p:cNvPr id="4099" name="Picture 3" descr="C:\Users\User\Desktop\квест экология\c5466638-6392-4a78-a492-72ae67af58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7056" y="3501008"/>
            <a:ext cx="3775967" cy="283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noFill/>
        </p:spPr>
      </p:pic>
      <p:pic>
        <p:nvPicPr>
          <p:cNvPr id="30723" name="Picture 3" descr="C:\Users\User\Desktop\квест экология\0c16fddd-84f7-410f-8229-8c6cd45d8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584" y="548680"/>
            <a:ext cx="7808416" cy="585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22"/>
            <a:ext cx="9906000" cy="6804756"/>
          </a:xfrm>
          <a:prstGeom prst="rect">
            <a:avLst/>
          </a:prstGeom>
          <a:noFill/>
        </p:spPr>
      </p:pic>
      <p:pic>
        <p:nvPicPr>
          <p:cNvPr id="31747" name="Picture 3" descr="C:\Users\User\Desktop\квест экология\ee1d2905-7a31-4150-a098-cf3118a85d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584" y="381000"/>
            <a:ext cx="7808416" cy="585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802" y="42860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22"/>
            <a:ext cx="9906000" cy="6831378"/>
          </a:xfrm>
          <a:prstGeom prst="rect">
            <a:avLst/>
          </a:prstGeom>
          <a:noFill/>
        </p:spPr>
      </p:pic>
      <p:pic>
        <p:nvPicPr>
          <p:cNvPr id="1025" name="Picture 1" descr="C:\Users\User\Desktop\квест экология\9e52f2a4-8603-4d32-846c-ec1b48234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566682"/>
            <a:ext cx="8352928" cy="560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cueil-de-png.r.e.pic.centerblog.net/fcbc2ee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3330" y="3714752"/>
            <a:ext cx="1806099" cy="2113136"/>
          </a:xfrm>
          <a:prstGeom prst="rect">
            <a:avLst/>
          </a:prstGeom>
          <a:noFill/>
        </p:spPr>
      </p:pic>
      <p:pic>
        <p:nvPicPr>
          <p:cNvPr id="18436" name="Picture 4" descr="https://img1.liveinternet.ru/images/attach/c/3/121/857/121857279_4283209_52_Sergei_Zyb__Popolze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3844" y="428603"/>
            <a:ext cx="2857520" cy="28575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Пополз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024966" y="607220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5678" y="107154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240" y="50004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68824" y="797850"/>
            <a:ext cx="5832648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Знакомство с миром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их жизнью в зимнее время года; совершенствование форм и методов работы по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воспитанию обучающихся через вовлечение в игровую ситуацию. Развитие двигательной активности средствами игровых упражнений.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92560" y="3437884"/>
            <a:ext cx="54006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практических навыков по созданию необходимых условий для птиц, подкормка зимующих птиц.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замечать сезонные изменения в природе, развитие наблюдательности, развитие чувства причастности к решению вопросов сохранения окружающей среды.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двигательных умений и навыков в знакомых игровых упражнениях.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4" y="116632"/>
            <a:ext cx="9649072" cy="6660740"/>
          </a:xfrm>
          <a:prstGeom prst="rect">
            <a:avLst/>
          </a:prstGeom>
          <a:noFill/>
        </p:spPr>
      </p:pic>
      <p:pic>
        <p:nvPicPr>
          <p:cNvPr id="2050" name="Picture 2" descr="https://i.pinimg.com/originals/30/78/49/3078492a6bd7e38601bc08b441cd145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80968" y="4572008"/>
            <a:ext cx="2714644" cy="1942135"/>
          </a:xfrm>
          <a:prstGeom prst="rect">
            <a:avLst/>
          </a:prstGeom>
          <a:noFill/>
        </p:spPr>
      </p:pic>
      <p:pic>
        <p:nvPicPr>
          <p:cNvPr id="2052" name="Picture 4" descr="http://rosatubes.r.o.pic.centerblog.net/f8d6558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4923" y="285728"/>
            <a:ext cx="2570055" cy="1785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08584" y="1124744"/>
            <a:ext cx="26642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400" b="1" dirty="0" smtClean="0">
              <a:solidFill>
                <a:srgbClr val="7030A0"/>
              </a:solidFill>
            </a:endParaRP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</a:rPr>
              <a:t>Воробей</a:t>
            </a: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</a:rPr>
              <a:t>На </a:t>
            </a:r>
            <a:r>
              <a:rPr lang="ru-RU" sz="1400" b="1" dirty="0" smtClean="0">
                <a:solidFill>
                  <a:srgbClr val="7030A0"/>
                </a:solidFill>
              </a:rPr>
              <a:t>дворе белым-бело,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Землю снегом замело.</a:t>
            </a: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</a:rPr>
              <a:t>Трудно птицам зимовать,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Трудно пищу добывать.</a:t>
            </a: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</a:rPr>
              <a:t>Подлетай, воробей,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Подлетай, не робей!</a:t>
            </a: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</a:rPr>
              <a:t>Видишь девочку? Она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Принесла тебе зерна.</a:t>
            </a: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</a:rPr>
              <a:t>Подошла к крылечку,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Сыплет на дощечку.</a:t>
            </a:r>
          </a:p>
          <a:p>
            <a:pPr fontAlgn="base"/>
            <a:r>
              <a:rPr lang="ru-RU" sz="1400" b="1" dirty="0" smtClean="0">
                <a:solidFill>
                  <a:srgbClr val="7030A0"/>
                </a:solidFill>
              </a:rPr>
              <a:t>Подлетай, воробей,</a:t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Угощайся, не робей!</a:t>
            </a:r>
          </a:p>
          <a:p>
            <a:pPr algn="r" fontAlgn="base"/>
            <a:r>
              <a:rPr lang="ru-RU" sz="1200" i="1" dirty="0" smtClean="0">
                <a:solidFill>
                  <a:srgbClr val="7030A0"/>
                </a:solidFill>
              </a:rPr>
              <a:t>Беляков И.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8904" y="191683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тайка воробышков попала в беду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" descr="C:\Users\User\Desktop\квест экология\6d6f558d-e6ed-4ba7-9391-1b4e457bfb2e.jpg"/>
          <p:cNvPicPr>
            <a:picLocks noChangeAspect="1" noChangeArrowheads="1"/>
          </p:cNvPicPr>
          <p:nvPr/>
        </p:nvPicPr>
        <p:blipFill>
          <a:blip r:embed="rId5" cstate="print"/>
          <a:srcRect b="27778"/>
          <a:stretch>
            <a:fillRect/>
          </a:stretch>
        </p:blipFill>
        <p:spPr bwMode="auto">
          <a:xfrm>
            <a:off x="3944888" y="3068960"/>
            <a:ext cx="518457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52406" y="2428868"/>
            <a:ext cx="3741119" cy="4071966"/>
            <a:chOff x="452406" y="2428868"/>
            <a:chExt cx="3741119" cy="4071966"/>
          </a:xfrm>
        </p:grpSpPr>
        <p:pic>
          <p:nvPicPr>
            <p:cNvPr id="17410" name="Picture 2" descr="http://pngimg.com/uploads/woodpecker/woodpecker_PNG1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24174" y="4357694"/>
              <a:ext cx="1169351" cy="1928826"/>
            </a:xfrm>
            <a:prstGeom prst="rect">
              <a:avLst/>
            </a:prstGeom>
            <a:noFill/>
          </p:spPr>
        </p:pic>
        <p:pic>
          <p:nvPicPr>
            <p:cNvPr id="17412" name="Picture 4" descr="https://img1.picmix.com/output/stamp/normal/6/2/0/2/552026_021dc.png"/>
            <p:cNvPicPr>
              <a:picLocks noChangeAspect="1" noChangeArrowheads="1"/>
            </p:cNvPicPr>
            <p:nvPr/>
          </p:nvPicPr>
          <p:blipFill>
            <a:blip r:embed="rId4" cstate="print"/>
            <a:srcRect l="20041" t="4688" b="6249"/>
            <a:stretch>
              <a:fillRect/>
            </a:stretch>
          </p:blipFill>
          <p:spPr bwMode="auto">
            <a:xfrm>
              <a:off x="452406" y="2428868"/>
              <a:ext cx="3135307" cy="4071966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728864" y="642918"/>
            <a:ext cx="265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User\Desktop\квест экология\b028d8f3-e19a-487c-8ecc-a3d4c857af05.jpg"/>
          <p:cNvPicPr>
            <a:picLocks noChangeAspect="1" noChangeArrowheads="1"/>
          </p:cNvPicPr>
          <p:nvPr/>
        </p:nvPicPr>
        <p:blipFill>
          <a:blip r:embed="rId5" cstate="print"/>
          <a:srcRect l="16156" b="27695"/>
          <a:stretch>
            <a:fillRect/>
          </a:stretch>
        </p:blipFill>
        <p:spPr bwMode="auto">
          <a:xfrm>
            <a:off x="2720752" y="764704"/>
            <a:ext cx="3487935" cy="2255912"/>
          </a:xfrm>
          <a:prstGeom prst="rect">
            <a:avLst/>
          </a:prstGeom>
          <a:noFill/>
        </p:spPr>
      </p:pic>
      <p:pic>
        <p:nvPicPr>
          <p:cNvPr id="13315" name="Picture 3" descr="C:\Users\User\Desktop\квест экология\ebffc333-c5f4-41a2-a4ce-99909387c398.jpg"/>
          <p:cNvPicPr>
            <a:picLocks noChangeAspect="1" noChangeArrowheads="1"/>
          </p:cNvPicPr>
          <p:nvPr/>
        </p:nvPicPr>
        <p:blipFill>
          <a:blip r:embed="rId6" cstate="print"/>
          <a:srcRect b="19644"/>
          <a:stretch>
            <a:fillRect/>
          </a:stretch>
        </p:blipFill>
        <p:spPr bwMode="auto">
          <a:xfrm>
            <a:off x="6033120" y="3356992"/>
            <a:ext cx="3048000" cy="2808312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09184" y="789668"/>
            <a:ext cx="2808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катись, катись наш обруч,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Через запад на восток.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Покажи нам все дорожки,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прошли бы наши ножки.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pngkey.com/png/full/111-1110660_mesange-charbonniere-dessin-felt-birds-birds-2-watercolo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30" y="500042"/>
            <a:ext cx="2333244" cy="1857388"/>
          </a:xfrm>
          <a:prstGeom prst="rect">
            <a:avLst/>
          </a:prstGeom>
          <a:noFill/>
        </p:spPr>
      </p:pic>
      <p:pic>
        <p:nvPicPr>
          <p:cNvPr id="20484" name="Picture 4" descr="https://www.pinclipart.com/picdir/big/113-1139676_new-beautiful-flying-birds-hd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1958" y="285728"/>
            <a:ext cx="1516285" cy="1785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52934" y="571480"/>
            <a:ext cx="20553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Станция 1</a:t>
            </a:r>
          </a:p>
          <a:p>
            <a:pPr lvl="0"/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656856" y="1268761"/>
            <a:ext cx="4104456" cy="5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«Узкая тропинка» перемещение по ограниченной площади опоры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User\Desktop\квест экология\82cbd2f7-22b0-4f44-8b43-6a9cc6b104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513" y="2228528"/>
            <a:ext cx="5472607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aking-the-web.com/sites/default/files/styles/225x120/public/clipart/154162/flying-crow-png-154162-306164.png?itok=do_wNSn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619984" y="285728"/>
            <a:ext cx="2286016" cy="1785950"/>
          </a:xfrm>
          <a:prstGeom prst="rect">
            <a:avLst/>
          </a:prstGeom>
          <a:noFill/>
        </p:spPr>
      </p:pic>
      <p:pic>
        <p:nvPicPr>
          <p:cNvPr id="19460" name="Picture 4" descr="https://img1.picmix.com/output/stamp/normal/6/6/7/8/1138766_d88b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206" y="4929198"/>
            <a:ext cx="1952604" cy="1522760"/>
          </a:xfrm>
          <a:prstGeom prst="rect">
            <a:avLst/>
          </a:prstGeom>
          <a:noFill/>
        </p:spPr>
      </p:pic>
      <p:pic>
        <p:nvPicPr>
          <p:cNvPr id="19464" name="Picture 8" descr="http://dzikaochota.pl/wp-content/uploads/2016/03/sroka_orzechy-550x550.png"/>
          <p:cNvPicPr>
            <a:picLocks noChangeAspect="1" noChangeArrowheads="1"/>
          </p:cNvPicPr>
          <p:nvPr/>
        </p:nvPicPr>
        <p:blipFill>
          <a:blip r:embed="rId5" cstate="email"/>
          <a:srcRect t="24243" b="24242"/>
          <a:stretch>
            <a:fillRect/>
          </a:stretch>
        </p:blipFill>
        <p:spPr bwMode="auto">
          <a:xfrm>
            <a:off x="309530" y="5072074"/>
            <a:ext cx="2773453" cy="14287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52802" y="571480"/>
            <a:ext cx="222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2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08784" y="1322449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«Лазание ползание» закрепление навыка развития координации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User\Desktop\квест экология\a5249375-ad2e-4283-ac81-647a34c628c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4768" y="2204864"/>
            <a:ext cx="499255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ubesetfonds.t.u.pic.centerblog.net/oiseau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206" y="4000504"/>
            <a:ext cx="1785910" cy="1785910"/>
          </a:xfrm>
          <a:prstGeom prst="rect">
            <a:avLst/>
          </a:prstGeom>
          <a:noFill/>
        </p:spPr>
      </p:pic>
      <p:pic>
        <p:nvPicPr>
          <p:cNvPr id="21508" name="Picture 4" descr="https://cdn.ipetitions.com/user-images/petitions/pigeon-emoji/55f168d96806f40ed20aaceff2db99a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643446"/>
            <a:ext cx="2786082" cy="173771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09992" y="642918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3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25008" y="1307418"/>
            <a:ext cx="3312368" cy="104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«Ходьба змейкой» развитие ловкости и быстроты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User\Desktop\квест экология\12fc5241-1862-4575-9de2-c2b849c093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672" y="1556792"/>
            <a:ext cx="2904363" cy="4869160"/>
          </a:xfrm>
          <a:prstGeom prst="rect">
            <a:avLst/>
          </a:prstGeom>
          <a:noFill/>
        </p:spPr>
      </p:pic>
      <p:pic>
        <p:nvPicPr>
          <p:cNvPr id="10243" name="Picture 3" descr="C:\Users\User\Desktop\квест экология\9c21799d-7738-4b50-a95c-bb63d83c31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4590" y="2420888"/>
            <a:ext cx="393643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i/65468/0030-036-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3330" y="4929198"/>
            <a:ext cx="2101235" cy="1413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1430" y="714356"/>
            <a:ext cx="215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4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://detsadik.my1.ru/_ld/0/s16826962.jpg"/>
          <p:cNvPicPr>
            <a:picLocks noChangeAspect="1" noChangeArrowheads="1"/>
          </p:cNvPicPr>
          <p:nvPr/>
        </p:nvPicPr>
        <p:blipFill>
          <a:blip r:embed="rId5" cstate="email"/>
          <a:srcRect l="12942" t="5000" r="7559" b="13749"/>
          <a:stretch>
            <a:fillRect/>
          </a:stretch>
        </p:blipFill>
        <p:spPr bwMode="auto">
          <a:xfrm>
            <a:off x="523844" y="500042"/>
            <a:ext cx="2214578" cy="33476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клёс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953528" y="6072206"/>
            <a:ext cx="304800" cy="3048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673080" y="1673492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«Птичьи следы на снегу!» разгадать, чьи следы.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квест экология\4c451069-0f82-4820-9e59-d011f3dc5c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8625" y="2552564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rds.watch/photos/0134/004/01340151702.jpg"/>
          <p:cNvPicPr>
            <a:picLocks noChangeAspect="1" noChangeArrowheads="1"/>
          </p:cNvPicPr>
          <p:nvPr/>
        </p:nvPicPr>
        <p:blipFill>
          <a:blip r:embed="rId3" cstate="email"/>
          <a:srcRect r="13425"/>
          <a:stretch>
            <a:fillRect/>
          </a:stretch>
        </p:blipFill>
        <p:spPr bwMode="auto">
          <a:xfrm>
            <a:off x="505038" y="714355"/>
            <a:ext cx="2447698" cy="21629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452802" y="714356"/>
            <a:ext cx="265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Станция 5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s://naurok.com.ua/uploads/files/290036/78002/83228_html/images/78002.00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4702" y="4214818"/>
            <a:ext cx="2376983" cy="17859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24808" y="1341141"/>
            <a:ext cx="6681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«Игровое упражнение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Снежиночки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пушиночки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развитие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общеразвивающих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упражнений.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квест экология\946efa0d-6af7-4d66-8547-aaee34e9879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58" y="2348880"/>
            <a:ext cx="2646294" cy="3528392"/>
          </a:xfrm>
          <a:prstGeom prst="rect">
            <a:avLst/>
          </a:prstGeom>
          <a:noFill/>
        </p:spPr>
      </p:pic>
      <p:pic>
        <p:nvPicPr>
          <p:cNvPr id="8195" name="Picture 3" descr="C:\Users\User\Desktop\квест экология\5837cf7d-f4b5-49c6-9265-0f560ca52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4888" y="2348880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185</Words>
  <Application>Microsoft Office PowerPoint</Application>
  <PresentationFormat>Лист A4 (210x297 мм)</PresentationFormat>
  <Paragraphs>51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2019-11-18T19:58:17Z</dcterms:created>
  <dcterms:modified xsi:type="dcterms:W3CDTF">2021-02-04T09:24:21Z</dcterms:modified>
</cp:coreProperties>
</file>